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048375" cy="1295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AD60"/>
    <a:srgbClr val="F2A068"/>
    <a:srgbClr val="F31554"/>
    <a:srgbClr val="FF09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50" d="100"/>
          <a:sy n="150" d="100"/>
        </p:scale>
        <p:origin x="552" y="10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047" y="212002"/>
            <a:ext cx="4536281" cy="450991"/>
          </a:xfrm>
        </p:spPr>
        <p:txBody>
          <a:bodyPr anchor="b"/>
          <a:lstStyle>
            <a:lvl1pPr algn="ctr">
              <a:defRPr sz="113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6047" y="680385"/>
            <a:ext cx="4536281" cy="312755"/>
          </a:xfrm>
        </p:spPr>
        <p:txBody>
          <a:bodyPr/>
          <a:lstStyle>
            <a:lvl1pPr marL="0" indent="0" algn="ctr">
              <a:buNone/>
              <a:defRPr sz="453"/>
            </a:lvl1pPr>
            <a:lvl2pPr marL="86365" indent="0" algn="ctr">
              <a:buNone/>
              <a:defRPr sz="378"/>
            </a:lvl2pPr>
            <a:lvl3pPr marL="172730" indent="0" algn="ctr">
              <a:buNone/>
              <a:defRPr sz="340"/>
            </a:lvl3pPr>
            <a:lvl4pPr marL="259095" indent="0" algn="ctr">
              <a:buNone/>
              <a:defRPr sz="302"/>
            </a:lvl4pPr>
            <a:lvl5pPr marL="345460" indent="0" algn="ctr">
              <a:buNone/>
              <a:defRPr sz="302"/>
            </a:lvl5pPr>
            <a:lvl6pPr marL="431825" indent="0" algn="ctr">
              <a:buNone/>
              <a:defRPr sz="302"/>
            </a:lvl6pPr>
            <a:lvl7pPr marL="518190" indent="0" algn="ctr">
              <a:buNone/>
              <a:defRPr sz="302"/>
            </a:lvl7pPr>
            <a:lvl8pPr marL="604556" indent="0" algn="ctr">
              <a:buNone/>
              <a:defRPr sz="302"/>
            </a:lvl8pPr>
            <a:lvl9pPr marL="690921" indent="0" algn="ctr">
              <a:buNone/>
              <a:defRPr sz="302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80C-F8CC-4DD2-AA2D-8FE7C9A0F6DE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4A53C-8F0A-4BB6-B5E5-24FEE9AE2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8662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80C-F8CC-4DD2-AA2D-8FE7C9A0F6DE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4A53C-8F0A-4BB6-B5E5-24FEE9AE2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248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28368" y="68968"/>
            <a:ext cx="1304181" cy="109779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5826" y="68968"/>
            <a:ext cx="3836938" cy="109779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80C-F8CC-4DD2-AA2D-8FE7C9A0F6DE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4A53C-8F0A-4BB6-B5E5-24FEE9AE2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8150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80C-F8CC-4DD2-AA2D-8FE7C9A0F6DE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4A53C-8F0A-4BB6-B5E5-24FEE9AE2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4978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676" y="322951"/>
            <a:ext cx="5216723" cy="538850"/>
          </a:xfrm>
        </p:spPr>
        <p:txBody>
          <a:bodyPr anchor="b"/>
          <a:lstStyle>
            <a:lvl1pPr>
              <a:defRPr sz="113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2676" y="866898"/>
            <a:ext cx="5216723" cy="283369"/>
          </a:xfrm>
        </p:spPr>
        <p:txBody>
          <a:bodyPr/>
          <a:lstStyle>
            <a:lvl1pPr marL="0" indent="0">
              <a:buNone/>
              <a:defRPr sz="453">
                <a:solidFill>
                  <a:schemeClr val="tx1">
                    <a:tint val="75000"/>
                  </a:schemeClr>
                </a:solidFill>
              </a:defRPr>
            </a:lvl1pPr>
            <a:lvl2pPr marL="86365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2pPr>
            <a:lvl3pPr marL="172730" indent="0">
              <a:buNone/>
              <a:defRPr sz="340">
                <a:solidFill>
                  <a:schemeClr val="tx1">
                    <a:tint val="75000"/>
                  </a:schemeClr>
                </a:solidFill>
              </a:defRPr>
            </a:lvl3pPr>
            <a:lvl4pPr marL="259095" indent="0">
              <a:buNone/>
              <a:defRPr sz="302">
                <a:solidFill>
                  <a:schemeClr val="tx1">
                    <a:tint val="75000"/>
                  </a:schemeClr>
                </a:solidFill>
              </a:defRPr>
            </a:lvl4pPr>
            <a:lvl5pPr marL="345460" indent="0">
              <a:buNone/>
              <a:defRPr sz="302">
                <a:solidFill>
                  <a:schemeClr val="tx1">
                    <a:tint val="75000"/>
                  </a:schemeClr>
                </a:solidFill>
              </a:defRPr>
            </a:lvl5pPr>
            <a:lvl6pPr marL="431825" indent="0">
              <a:buNone/>
              <a:defRPr sz="302">
                <a:solidFill>
                  <a:schemeClr val="tx1">
                    <a:tint val="75000"/>
                  </a:schemeClr>
                </a:solidFill>
              </a:defRPr>
            </a:lvl6pPr>
            <a:lvl7pPr marL="518190" indent="0">
              <a:buNone/>
              <a:defRPr sz="302">
                <a:solidFill>
                  <a:schemeClr val="tx1">
                    <a:tint val="75000"/>
                  </a:schemeClr>
                </a:solidFill>
              </a:defRPr>
            </a:lvl7pPr>
            <a:lvl8pPr marL="604556" indent="0">
              <a:buNone/>
              <a:defRPr sz="302">
                <a:solidFill>
                  <a:schemeClr val="tx1">
                    <a:tint val="75000"/>
                  </a:schemeClr>
                </a:solidFill>
              </a:defRPr>
            </a:lvl8pPr>
            <a:lvl9pPr marL="690921" indent="0">
              <a:buNone/>
              <a:defRPr sz="30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80C-F8CC-4DD2-AA2D-8FE7C9A0F6DE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4A53C-8F0A-4BB6-B5E5-24FEE9AE2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829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5826" y="344840"/>
            <a:ext cx="2570559" cy="82191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61990" y="344840"/>
            <a:ext cx="2570559" cy="82191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80C-F8CC-4DD2-AA2D-8FE7C9A0F6DE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4A53C-8F0A-4BB6-B5E5-24FEE9AE2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6369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614" y="68968"/>
            <a:ext cx="5216723" cy="250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6614" y="317553"/>
            <a:ext cx="2558746" cy="155628"/>
          </a:xfrm>
        </p:spPr>
        <p:txBody>
          <a:bodyPr anchor="b"/>
          <a:lstStyle>
            <a:lvl1pPr marL="0" indent="0">
              <a:buNone/>
              <a:defRPr sz="453" b="1"/>
            </a:lvl1pPr>
            <a:lvl2pPr marL="86365" indent="0">
              <a:buNone/>
              <a:defRPr sz="378" b="1"/>
            </a:lvl2pPr>
            <a:lvl3pPr marL="172730" indent="0">
              <a:buNone/>
              <a:defRPr sz="340" b="1"/>
            </a:lvl3pPr>
            <a:lvl4pPr marL="259095" indent="0">
              <a:buNone/>
              <a:defRPr sz="302" b="1"/>
            </a:lvl4pPr>
            <a:lvl5pPr marL="345460" indent="0">
              <a:buNone/>
              <a:defRPr sz="302" b="1"/>
            </a:lvl5pPr>
            <a:lvl6pPr marL="431825" indent="0">
              <a:buNone/>
              <a:defRPr sz="302" b="1"/>
            </a:lvl6pPr>
            <a:lvl7pPr marL="518190" indent="0">
              <a:buNone/>
              <a:defRPr sz="302" b="1"/>
            </a:lvl7pPr>
            <a:lvl8pPr marL="604556" indent="0">
              <a:buNone/>
              <a:defRPr sz="302" b="1"/>
            </a:lvl8pPr>
            <a:lvl9pPr marL="690921" indent="0">
              <a:buNone/>
              <a:defRPr sz="30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14" y="473181"/>
            <a:ext cx="2558746" cy="69597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61990" y="317553"/>
            <a:ext cx="2571347" cy="155628"/>
          </a:xfrm>
        </p:spPr>
        <p:txBody>
          <a:bodyPr anchor="b"/>
          <a:lstStyle>
            <a:lvl1pPr marL="0" indent="0">
              <a:buNone/>
              <a:defRPr sz="453" b="1"/>
            </a:lvl1pPr>
            <a:lvl2pPr marL="86365" indent="0">
              <a:buNone/>
              <a:defRPr sz="378" b="1"/>
            </a:lvl2pPr>
            <a:lvl3pPr marL="172730" indent="0">
              <a:buNone/>
              <a:defRPr sz="340" b="1"/>
            </a:lvl3pPr>
            <a:lvl4pPr marL="259095" indent="0">
              <a:buNone/>
              <a:defRPr sz="302" b="1"/>
            </a:lvl4pPr>
            <a:lvl5pPr marL="345460" indent="0">
              <a:buNone/>
              <a:defRPr sz="302" b="1"/>
            </a:lvl5pPr>
            <a:lvl6pPr marL="431825" indent="0">
              <a:buNone/>
              <a:defRPr sz="302" b="1"/>
            </a:lvl6pPr>
            <a:lvl7pPr marL="518190" indent="0">
              <a:buNone/>
              <a:defRPr sz="302" b="1"/>
            </a:lvl7pPr>
            <a:lvl8pPr marL="604556" indent="0">
              <a:buNone/>
              <a:defRPr sz="302" b="1"/>
            </a:lvl8pPr>
            <a:lvl9pPr marL="690921" indent="0">
              <a:buNone/>
              <a:defRPr sz="30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61990" y="473181"/>
            <a:ext cx="2571347" cy="69597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80C-F8CC-4DD2-AA2D-8FE7C9A0F6DE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4A53C-8F0A-4BB6-B5E5-24FEE9AE2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80C-F8CC-4DD2-AA2D-8FE7C9A0F6DE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4A53C-8F0A-4BB6-B5E5-24FEE9AE2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8895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80C-F8CC-4DD2-AA2D-8FE7C9A0F6DE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4A53C-8F0A-4BB6-B5E5-24FEE9AE2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344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614" y="86360"/>
            <a:ext cx="1950758" cy="302260"/>
          </a:xfrm>
        </p:spPr>
        <p:txBody>
          <a:bodyPr anchor="b"/>
          <a:lstStyle>
            <a:lvl1pPr>
              <a:defRPr sz="60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1347" y="186514"/>
            <a:ext cx="3061990" cy="920574"/>
          </a:xfrm>
        </p:spPr>
        <p:txBody>
          <a:bodyPr/>
          <a:lstStyle>
            <a:lvl1pPr>
              <a:defRPr sz="604"/>
            </a:lvl1pPr>
            <a:lvl2pPr>
              <a:defRPr sz="529"/>
            </a:lvl2pPr>
            <a:lvl3pPr>
              <a:defRPr sz="453"/>
            </a:lvl3pPr>
            <a:lvl4pPr>
              <a:defRPr sz="378"/>
            </a:lvl4pPr>
            <a:lvl5pPr>
              <a:defRPr sz="378"/>
            </a:lvl5pPr>
            <a:lvl6pPr>
              <a:defRPr sz="378"/>
            </a:lvl6pPr>
            <a:lvl7pPr>
              <a:defRPr sz="378"/>
            </a:lvl7pPr>
            <a:lvl8pPr>
              <a:defRPr sz="378"/>
            </a:lvl8pPr>
            <a:lvl9pPr>
              <a:defRPr sz="37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614" y="388620"/>
            <a:ext cx="1950758" cy="719967"/>
          </a:xfrm>
        </p:spPr>
        <p:txBody>
          <a:bodyPr/>
          <a:lstStyle>
            <a:lvl1pPr marL="0" indent="0">
              <a:buNone/>
              <a:defRPr sz="302"/>
            </a:lvl1pPr>
            <a:lvl2pPr marL="86365" indent="0">
              <a:buNone/>
              <a:defRPr sz="264"/>
            </a:lvl2pPr>
            <a:lvl3pPr marL="172730" indent="0">
              <a:buNone/>
              <a:defRPr sz="227"/>
            </a:lvl3pPr>
            <a:lvl4pPr marL="259095" indent="0">
              <a:buNone/>
              <a:defRPr sz="189"/>
            </a:lvl4pPr>
            <a:lvl5pPr marL="345460" indent="0">
              <a:buNone/>
              <a:defRPr sz="189"/>
            </a:lvl5pPr>
            <a:lvl6pPr marL="431825" indent="0">
              <a:buNone/>
              <a:defRPr sz="189"/>
            </a:lvl6pPr>
            <a:lvl7pPr marL="518190" indent="0">
              <a:buNone/>
              <a:defRPr sz="189"/>
            </a:lvl7pPr>
            <a:lvl8pPr marL="604556" indent="0">
              <a:buNone/>
              <a:defRPr sz="189"/>
            </a:lvl8pPr>
            <a:lvl9pPr marL="690921" indent="0">
              <a:buNone/>
              <a:defRPr sz="18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80C-F8CC-4DD2-AA2D-8FE7C9A0F6DE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4A53C-8F0A-4BB6-B5E5-24FEE9AE2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3340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614" y="86360"/>
            <a:ext cx="1950758" cy="302260"/>
          </a:xfrm>
        </p:spPr>
        <p:txBody>
          <a:bodyPr anchor="b"/>
          <a:lstStyle>
            <a:lvl1pPr>
              <a:defRPr sz="60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71347" y="186514"/>
            <a:ext cx="3061990" cy="920574"/>
          </a:xfrm>
        </p:spPr>
        <p:txBody>
          <a:bodyPr anchor="t"/>
          <a:lstStyle>
            <a:lvl1pPr marL="0" indent="0">
              <a:buNone/>
              <a:defRPr sz="604"/>
            </a:lvl1pPr>
            <a:lvl2pPr marL="86365" indent="0">
              <a:buNone/>
              <a:defRPr sz="529"/>
            </a:lvl2pPr>
            <a:lvl3pPr marL="172730" indent="0">
              <a:buNone/>
              <a:defRPr sz="453"/>
            </a:lvl3pPr>
            <a:lvl4pPr marL="259095" indent="0">
              <a:buNone/>
              <a:defRPr sz="378"/>
            </a:lvl4pPr>
            <a:lvl5pPr marL="345460" indent="0">
              <a:buNone/>
              <a:defRPr sz="378"/>
            </a:lvl5pPr>
            <a:lvl6pPr marL="431825" indent="0">
              <a:buNone/>
              <a:defRPr sz="378"/>
            </a:lvl6pPr>
            <a:lvl7pPr marL="518190" indent="0">
              <a:buNone/>
              <a:defRPr sz="378"/>
            </a:lvl7pPr>
            <a:lvl8pPr marL="604556" indent="0">
              <a:buNone/>
              <a:defRPr sz="378"/>
            </a:lvl8pPr>
            <a:lvl9pPr marL="690921" indent="0">
              <a:buNone/>
              <a:defRPr sz="378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614" y="388620"/>
            <a:ext cx="1950758" cy="719967"/>
          </a:xfrm>
        </p:spPr>
        <p:txBody>
          <a:bodyPr/>
          <a:lstStyle>
            <a:lvl1pPr marL="0" indent="0">
              <a:buNone/>
              <a:defRPr sz="302"/>
            </a:lvl1pPr>
            <a:lvl2pPr marL="86365" indent="0">
              <a:buNone/>
              <a:defRPr sz="264"/>
            </a:lvl2pPr>
            <a:lvl3pPr marL="172730" indent="0">
              <a:buNone/>
              <a:defRPr sz="227"/>
            </a:lvl3pPr>
            <a:lvl4pPr marL="259095" indent="0">
              <a:buNone/>
              <a:defRPr sz="189"/>
            </a:lvl4pPr>
            <a:lvl5pPr marL="345460" indent="0">
              <a:buNone/>
              <a:defRPr sz="189"/>
            </a:lvl5pPr>
            <a:lvl6pPr marL="431825" indent="0">
              <a:buNone/>
              <a:defRPr sz="189"/>
            </a:lvl6pPr>
            <a:lvl7pPr marL="518190" indent="0">
              <a:buNone/>
              <a:defRPr sz="189"/>
            </a:lvl7pPr>
            <a:lvl8pPr marL="604556" indent="0">
              <a:buNone/>
              <a:defRPr sz="189"/>
            </a:lvl8pPr>
            <a:lvl9pPr marL="690921" indent="0">
              <a:buNone/>
              <a:defRPr sz="18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F380C-F8CC-4DD2-AA2D-8FE7C9A0F6DE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4A53C-8F0A-4BB6-B5E5-24FEE9AE2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4497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5826" y="68968"/>
            <a:ext cx="5216723" cy="250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5826" y="344840"/>
            <a:ext cx="5216723" cy="8219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5826" y="1200644"/>
            <a:ext cx="1360884" cy="68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F380C-F8CC-4DD2-AA2D-8FE7C9A0F6DE}" type="datetimeFigureOut">
              <a:rPr kumimoji="1" lang="ja-JP" altLang="en-US" smtClean="0"/>
              <a:t>2026/7/16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03524" y="1200644"/>
            <a:ext cx="2041327" cy="68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71665" y="1200644"/>
            <a:ext cx="1360884" cy="68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4A53C-8F0A-4BB6-B5E5-24FEE9AE2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197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72730" rtl="0" eaLnBrk="1" latinLnBrk="0" hangingPunct="1">
        <a:lnSpc>
          <a:spcPct val="90000"/>
        </a:lnSpc>
        <a:spcBef>
          <a:spcPct val="0"/>
        </a:spcBef>
        <a:buNone/>
        <a:defRPr kumimoji="1" sz="83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183" indent="-43183" algn="l" defTabSz="172730" rtl="0" eaLnBrk="1" latinLnBrk="0" hangingPunct="1">
        <a:lnSpc>
          <a:spcPct val="90000"/>
        </a:lnSpc>
        <a:spcBef>
          <a:spcPts val="189"/>
        </a:spcBef>
        <a:buFont typeface="Arial" panose="020B0604020202020204" pitchFamily="34" charset="0"/>
        <a:buChar char="•"/>
        <a:defRPr kumimoji="1" sz="529" kern="1200">
          <a:solidFill>
            <a:schemeClr val="tx1"/>
          </a:solidFill>
          <a:latin typeface="+mn-lt"/>
          <a:ea typeface="+mn-ea"/>
          <a:cs typeface="+mn-cs"/>
        </a:defRPr>
      </a:lvl1pPr>
      <a:lvl2pPr marL="129548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kumimoji="1" sz="453" kern="1200">
          <a:solidFill>
            <a:schemeClr val="tx1"/>
          </a:solidFill>
          <a:latin typeface="+mn-lt"/>
          <a:ea typeface="+mn-ea"/>
          <a:cs typeface="+mn-cs"/>
        </a:defRPr>
      </a:lvl2pPr>
      <a:lvl3pPr marL="215913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kumimoji="1" sz="378" kern="1200">
          <a:solidFill>
            <a:schemeClr val="tx1"/>
          </a:solidFill>
          <a:latin typeface="+mn-lt"/>
          <a:ea typeface="+mn-ea"/>
          <a:cs typeface="+mn-cs"/>
        </a:defRPr>
      </a:lvl3pPr>
      <a:lvl4pPr marL="302278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kumimoji="1" sz="340" kern="1200">
          <a:solidFill>
            <a:schemeClr val="tx1"/>
          </a:solidFill>
          <a:latin typeface="+mn-lt"/>
          <a:ea typeface="+mn-ea"/>
          <a:cs typeface="+mn-cs"/>
        </a:defRPr>
      </a:lvl4pPr>
      <a:lvl5pPr marL="388643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kumimoji="1" sz="340" kern="1200">
          <a:solidFill>
            <a:schemeClr val="tx1"/>
          </a:solidFill>
          <a:latin typeface="+mn-lt"/>
          <a:ea typeface="+mn-ea"/>
          <a:cs typeface="+mn-cs"/>
        </a:defRPr>
      </a:lvl5pPr>
      <a:lvl6pPr marL="475008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kumimoji="1" sz="340" kern="1200">
          <a:solidFill>
            <a:schemeClr val="tx1"/>
          </a:solidFill>
          <a:latin typeface="+mn-lt"/>
          <a:ea typeface="+mn-ea"/>
          <a:cs typeface="+mn-cs"/>
        </a:defRPr>
      </a:lvl6pPr>
      <a:lvl7pPr marL="561373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kumimoji="1" sz="340" kern="1200">
          <a:solidFill>
            <a:schemeClr val="tx1"/>
          </a:solidFill>
          <a:latin typeface="+mn-lt"/>
          <a:ea typeface="+mn-ea"/>
          <a:cs typeface="+mn-cs"/>
        </a:defRPr>
      </a:lvl7pPr>
      <a:lvl8pPr marL="647738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kumimoji="1" sz="340" kern="1200">
          <a:solidFill>
            <a:schemeClr val="tx1"/>
          </a:solidFill>
          <a:latin typeface="+mn-lt"/>
          <a:ea typeface="+mn-ea"/>
          <a:cs typeface="+mn-cs"/>
        </a:defRPr>
      </a:lvl8pPr>
      <a:lvl9pPr marL="734103" indent="-43183" algn="l" defTabSz="17273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kumimoji="1" sz="3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2730" rtl="0" eaLnBrk="1" latinLnBrk="0" hangingPunct="1">
        <a:defRPr kumimoji="1" sz="340" kern="1200">
          <a:solidFill>
            <a:schemeClr val="tx1"/>
          </a:solidFill>
          <a:latin typeface="+mn-lt"/>
          <a:ea typeface="+mn-ea"/>
          <a:cs typeface="+mn-cs"/>
        </a:defRPr>
      </a:lvl1pPr>
      <a:lvl2pPr marL="86365" algn="l" defTabSz="172730" rtl="0" eaLnBrk="1" latinLnBrk="0" hangingPunct="1">
        <a:defRPr kumimoji="1" sz="340" kern="1200">
          <a:solidFill>
            <a:schemeClr val="tx1"/>
          </a:solidFill>
          <a:latin typeface="+mn-lt"/>
          <a:ea typeface="+mn-ea"/>
          <a:cs typeface="+mn-cs"/>
        </a:defRPr>
      </a:lvl2pPr>
      <a:lvl3pPr marL="172730" algn="l" defTabSz="172730" rtl="0" eaLnBrk="1" latinLnBrk="0" hangingPunct="1">
        <a:defRPr kumimoji="1" sz="340" kern="1200">
          <a:solidFill>
            <a:schemeClr val="tx1"/>
          </a:solidFill>
          <a:latin typeface="+mn-lt"/>
          <a:ea typeface="+mn-ea"/>
          <a:cs typeface="+mn-cs"/>
        </a:defRPr>
      </a:lvl3pPr>
      <a:lvl4pPr marL="259095" algn="l" defTabSz="172730" rtl="0" eaLnBrk="1" latinLnBrk="0" hangingPunct="1">
        <a:defRPr kumimoji="1" sz="340" kern="1200">
          <a:solidFill>
            <a:schemeClr val="tx1"/>
          </a:solidFill>
          <a:latin typeface="+mn-lt"/>
          <a:ea typeface="+mn-ea"/>
          <a:cs typeface="+mn-cs"/>
        </a:defRPr>
      </a:lvl4pPr>
      <a:lvl5pPr marL="345460" algn="l" defTabSz="172730" rtl="0" eaLnBrk="1" latinLnBrk="0" hangingPunct="1">
        <a:defRPr kumimoji="1" sz="340" kern="1200">
          <a:solidFill>
            <a:schemeClr val="tx1"/>
          </a:solidFill>
          <a:latin typeface="+mn-lt"/>
          <a:ea typeface="+mn-ea"/>
          <a:cs typeface="+mn-cs"/>
        </a:defRPr>
      </a:lvl5pPr>
      <a:lvl6pPr marL="431825" algn="l" defTabSz="172730" rtl="0" eaLnBrk="1" latinLnBrk="0" hangingPunct="1">
        <a:defRPr kumimoji="1" sz="340" kern="1200">
          <a:solidFill>
            <a:schemeClr val="tx1"/>
          </a:solidFill>
          <a:latin typeface="+mn-lt"/>
          <a:ea typeface="+mn-ea"/>
          <a:cs typeface="+mn-cs"/>
        </a:defRPr>
      </a:lvl6pPr>
      <a:lvl7pPr marL="518190" algn="l" defTabSz="172730" rtl="0" eaLnBrk="1" latinLnBrk="0" hangingPunct="1">
        <a:defRPr kumimoji="1" sz="340" kern="1200">
          <a:solidFill>
            <a:schemeClr val="tx1"/>
          </a:solidFill>
          <a:latin typeface="+mn-lt"/>
          <a:ea typeface="+mn-ea"/>
          <a:cs typeface="+mn-cs"/>
        </a:defRPr>
      </a:lvl7pPr>
      <a:lvl8pPr marL="604556" algn="l" defTabSz="172730" rtl="0" eaLnBrk="1" latinLnBrk="0" hangingPunct="1">
        <a:defRPr kumimoji="1" sz="340" kern="1200">
          <a:solidFill>
            <a:schemeClr val="tx1"/>
          </a:solidFill>
          <a:latin typeface="+mn-lt"/>
          <a:ea typeface="+mn-ea"/>
          <a:cs typeface="+mn-cs"/>
        </a:defRPr>
      </a:lvl8pPr>
      <a:lvl9pPr marL="690921" algn="l" defTabSz="172730" rtl="0" eaLnBrk="1" latinLnBrk="0" hangingPunct="1">
        <a:defRPr kumimoji="1" sz="3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楕円 14">
            <a:extLst>
              <a:ext uri="{FF2B5EF4-FFF2-40B4-BE49-F238E27FC236}">
                <a16:creationId xmlns:a16="http://schemas.microsoft.com/office/drawing/2014/main" id="{E04F5C6B-6EC5-BDC9-7DB3-99A2F5CE2CB4}"/>
              </a:ext>
            </a:extLst>
          </p:cNvPr>
          <p:cNvSpPr/>
          <p:nvPr/>
        </p:nvSpPr>
        <p:spPr>
          <a:xfrm>
            <a:off x="322579" y="519905"/>
            <a:ext cx="912466" cy="871912"/>
          </a:xfrm>
          <a:prstGeom prst="ellipse">
            <a:avLst/>
          </a:prstGeom>
          <a:solidFill>
            <a:srgbClr val="FAAD60">
              <a:alpha val="60000"/>
            </a:srgb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5A302124-F4B9-5098-6C58-B0357677990A}"/>
              </a:ext>
            </a:extLst>
          </p:cNvPr>
          <p:cNvSpPr/>
          <p:nvPr/>
        </p:nvSpPr>
        <p:spPr>
          <a:xfrm>
            <a:off x="-579120" y="-452120"/>
            <a:ext cx="1600200" cy="1529080"/>
          </a:xfrm>
          <a:prstGeom prst="ellipse">
            <a:avLst/>
          </a:prstGeom>
          <a:solidFill>
            <a:srgbClr val="FF0978">
              <a:alpha val="84000"/>
            </a:srgb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669AD6A2-5ABB-A649-BCFB-2F488D159B85}"/>
              </a:ext>
            </a:extLst>
          </p:cNvPr>
          <p:cNvSpPr/>
          <p:nvPr/>
        </p:nvSpPr>
        <p:spPr>
          <a:xfrm>
            <a:off x="4675534" y="-187857"/>
            <a:ext cx="912466" cy="871912"/>
          </a:xfrm>
          <a:prstGeom prst="ellipse">
            <a:avLst/>
          </a:prstGeom>
          <a:solidFill>
            <a:schemeClr val="accent2">
              <a:lumMod val="40000"/>
              <a:lumOff val="60000"/>
              <a:alpha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楕円 12">
            <a:extLst>
              <a:ext uri="{FF2B5EF4-FFF2-40B4-BE49-F238E27FC236}">
                <a16:creationId xmlns:a16="http://schemas.microsoft.com/office/drawing/2014/main" id="{A7D0F468-8339-A55B-50FD-62F4E01FD818}"/>
              </a:ext>
            </a:extLst>
          </p:cNvPr>
          <p:cNvSpPr/>
          <p:nvPr/>
        </p:nvSpPr>
        <p:spPr>
          <a:xfrm>
            <a:off x="4925694" y="121694"/>
            <a:ext cx="1600200" cy="1529080"/>
          </a:xfrm>
          <a:prstGeom prst="ellipse">
            <a:avLst/>
          </a:prstGeom>
          <a:solidFill>
            <a:srgbClr val="F31554">
              <a:alpha val="84000"/>
            </a:srgb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1654D44-D67A-C423-6337-FB6142C70D33}"/>
              </a:ext>
            </a:extLst>
          </p:cNvPr>
          <p:cNvSpPr txBox="1"/>
          <p:nvPr/>
        </p:nvSpPr>
        <p:spPr>
          <a:xfrm>
            <a:off x="322579" y="127000"/>
            <a:ext cx="5403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第５弾クラウドファンディング</a:t>
            </a:r>
            <a:endParaRPr kumimoji="1" lang="en-US" altLang="ja-JP" sz="2800" b="1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78E0E6F-FDAE-E3E3-2444-E78607501863}"/>
              </a:ext>
            </a:extLst>
          </p:cNvPr>
          <p:cNvSpPr txBox="1"/>
          <p:nvPr/>
        </p:nvSpPr>
        <p:spPr>
          <a:xfrm>
            <a:off x="322579" y="647700"/>
            <a:ext cx="5403215" cy="526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ご支援者様お名前リスト</a:t>
            </a:r>
            <a:endParaRPr kumimoji="1" lang="en-US" altLang="ja-JP" sz="2800" b="1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4181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</TotalTime>
  <Words>6</Words>
  <Application>Microsoft Office PowerPoint</Application>
  <PresentationFormat>ユーザー設定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医学研究所9 猛禽類</dc:creator>
  <cp:lastModifiedBy>医学研究所9 猛禽類</cp:lastModifiedBy>
  <cp:revision>3</cp:revision>
  <dcterms:created xsi:type="dcterms:W3CDTF">2026-07-16T07:35:33Z</dcterms:created>
  <dcterms:modified xsi:type="dcterms:W3CDTF">2026-07-16T07:46:14Z</dcterms:modified>
</cp:coreProperties>
</file>